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60" r:id="rId3"/>
    <p:sldId id="262" r:id="rId4"/>
    <p:sldId id="263" r:id="rId5"/>
    <p:sldId id="264" r:id="rId6"/>
    <p:sldId id="267" r:id="rId7"/>
    <p:sldId id="268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221092095_A_Lightweight_Solution_for_Defending_Against_DeauthenticationDisassociation_Attacks_on_80211_Networks" TargetMode="External"/><Relationship Id="rId2" Type="http://schemas.openxmlformats.org/officeDocument/2006/relationships/hyperlink" Target="https://aircconline.com/ijnsa/V11N1/11119ijnsa02.pdf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4800" dirty="0"/>
              <a:t>Lightweight Solutions for Detecting De-authentication Attacks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fontScale="85000" lnSpcReduction="10000"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 4203: Course Project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By: Matthew Nitschke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&amp;&amp;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steven Rhodes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Microchips on a circuit board">
            <a:extLst>
              <a:ext uri="{FF2B5EF4-FFF2-40B4-BE49-F238E27FC236}">
                <a16:creationId xmlns:a16="http://schemas.microsoft.com/office/drawing/2014/main" id="{33AA04B7-E752-41BC-94D2-7B30B2C3DD3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00" b="17731"/>
          <a:stretch/>
        </p:blipFill>
        <p:spPr>
          <a:xfrm>
            <a:off x="15" y="10"/>
            <a:ext cx="12191985" cy="3123018"/>
          </a:xfrm>
          <a:noFill/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8EE8F840-D234-483D-BAFC-6F2172009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77" y="3123028"/>
            <a:ext cx="10113645" cy="743682"/>
          </a:xfrm>
        </p:spPr>
        <p:txBody>
          <a:bodyPr/>
          <a:lstStyle/>
          <a:p>
            <a:r>
              <a:rPr lang="en-US" dirty="0"/>
              <a:t>Presentation Overview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058C55D3-C71C-4B4D-B5B2-1A806CA53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39177" y="4151242"/>
            <a:ext cx="10113264" cy="227606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Domain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Research Question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Outline of Study Methodology </a:t>
            </a:r>
          </a:p>
        </p:txBody>
      </p:sp>
    </p:spTree>
    <p:extLst>
      <p:ext uri="{BB962C8B-B14F-4D97-AF65-F5344CB8AC3E}">
        <p14:creationId xmlns:p14="http://schemas.microsoft.com/office/powerpoint/2010/main" val="36842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ntennae in a row">
            <a:extLst>
              <a:ext uri="{FF2B5EF4-FFF2-40B4-BE49-F238E27FC236}">
                <a16:creationId xmlns:a16="http://schemas.microsoft.com/office/drawing/2014/main" id="{789990F4-794D-48DF-AD7F-583CE7B5E53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94" b="30594"/>
          <a:stretch/>
        </p:blipFill>
        <p:spPr>
          <a:xfrm>
            <a:off x="15" y="9"/>
            <a:ext cx="12191985" cy="3428991"/>
          </a:xfrm>
          <a:noFill/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A68FFE76-96BD-45A2-BDB8-2BD92E9F1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3497539"/>
            <a:ext cx="10113645" cy="743682"/>
          </a:xfrm>
        </p:spPr>
        <p:txBody>
          <a:bodyPr/>
          <a:lstStyle/>
          <a:p>
            <a:r>
              <a:rPr lang="en-US" dirty="0"/>
              <a:t>Domain Description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8903452-17DB-48E1-8CFC-950C812F5C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4572000"/>
            <a:ext cx="10113264" cy="1098274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Course Topic: </a:t>
            </a:r>
            <a:r>
              <a:rPr lang="en-US" u="sng" dirty="0"/>
              <a:t>Wireless Network Security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Critical to have secure and safe systems for wireless networks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 on IEEE 802.11 security, specifically, security around the sending of de-authentication/disassociation frames between a client and the access point (AP)</a:t>
            </a:r>
          </a:p>
        </p:txBody>
      </p:sp>
    </p:spTree>
    <p:extLst>
      <p:ext uri="{BB962C8B-B14F-4D97-AF65-F5344CB8AC3E}">
        <p14:creationId xmlns:p14="http://schemas.microsoft.com/office/powerpoint/2010/main" val="2352042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Padlock on computer motherboard">
            <a:extLst>
              <a:ext uri="{FF2B5EF4-FFF2-40B4-BE49-F238E27FC236}">
                <a16:creationId xmlns:a16="http://schemas.microsoft.com/office/drawing/2014/main" id="{B86E2805-CBBE-4565-9217-3B3CD241729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3008243"/>
          </a:xfrm>
          <a:noFill/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175DFBC5-48A4-49B3-B7E0-16B9DE316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76" y="3008243"/>
            <a:ext cx="10113645" cy="743682"/>
          </a:xfrm>
        </p:spPr>
        <p:txBody>
          <a:bodyPr/>
          <a:lstStyle/>
          <a:p>
            <a:r>
              <a:rPr lang="en-US" dirty="0"/>
              <a:t>Research Question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319B396-A05C-4886-A3C6-5DDEC8A7E6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056" y="3990560"/>
            <a:ext cx="10113264" cy="261545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De-authentication frames are sent between clients and the AP to terminate connection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Frames are both unencrypted and not authenticated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Problem:</a:t>
            </a:r>
            <a:r>
              <a:rPr lang="en-US" dirty="0"/>
              <a:t> as an attacker it is easy to spoof de-authentication frames, allowing for Denial of Service 	(DOS)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Question:</a:t>
            </a:r>
            <a:r>
              <a:rPr lang="en-US" dirty="0"/>
              <a:t> how to detect de-authentication attacks when they occur?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630393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omputer script on a screen">
            <a:extLst>
              <a:ext uri="{FF2B5EF4-FFF2-40B4-BE49-F238E27FC236}">
                <a16:creationId xmlns:a16="http://schemas.microsoft.com/office/drawing/2014/main" id="{869E9D3F-17EA-494F-8C68-1170E0116A6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23" b="22719"/>
          <a:stretch/>
        </p:blipFill>
        <p:spPr>
          <a:xfrm>
            <a:off x="15" y="10"/>
            <a:ext cx="12191985" cy="3896741"/>
          </a:xfrm>
          <a:noFill/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66B2012E-4D04-466C-81C6-9AB938222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3785096"/>
            <a:ext cx="10113645" cy="743682"/>
          </a:xfrm>
        </p:spPr>
        <p:txBody>
          <a:bodyPr/>
          <a:lstStyle/>
          <a:p>
            <a:r>
              <a:rPr lang="en-US" dirty="0"/>
              <a:t>Technology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7876DA4-DAD3-45E8-898E-A36898923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660" y="4724399"/>
            <a:ext cx="10113264" cy="176916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(for client, server, and attack simulation)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Window, Linux (maybe Kali)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PyShark (for monitoring wireless packets)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 Web Technologies: Wireshark, tcpdump (for network monitoring)</a:t>
            </a:r>
          </a:p>
        </p:txBody>
      </p:sp>
    </p:spTree>
    <p:extLst>
      <p:ext uri="{BB962C8B-B14F-4D97-AF65-F5344CB8AC3E}">
        <p14:creationId xmlns:p14="http://schemas.microsoft.com/office/powerpoint/2010/main" val="192443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ild playing hopscotch">
            <a:extLst>
              <a:ext uri="{FF2B5EF4-FFF2-40B4-BE49-F238E27FC236}">
                <a16:creationId xmlns:a16="http://schemas.microsoft.com/office/drawing/2014/main" id="{869E9D3F-17EA-494F-8C68-1170E0116A6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78" b="31078"/>
          <a:stretch/>
        </p:blipFill>
        <p:spPr>
          <a:xfrm>
            <a:off x="15" y="11"/>
            <a:ext cx="12191985" cy="2303182"/>
          </a:xfrm>
          <a:noFill/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66B2012E-4D04-466C-81C6-9AB938222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794" y="2378578"/>
            <a:ext cx="10113645" cy="743682"/>
          </a:xfrm>
        </p:spPr>
        <p:txBody>
          <a:bodyPr/>
          <a:lstStyle/>
          <a:p>
            <a:r>
              <a:rPr lang="en-US" dirty="0"/>
              <a:t>Outline of Study Methodology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7876DA4-DAD3-45E8-898E-A36898923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8794" y="3403216"/>
            <a:ext cx="7227475" cy="296227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 a simulation for research paper #1 </a:t>
            </a:r>
            <a:r>
              <a:rPr lang="en-US" sz="900" dirty="0"/>
              <a:t>(see last slide)</a:t>
            </a:r>
            <a:r>
              <a:rPr lang="en-US" dirty="0"/>
              <a:t> =&gt; A Lightweight Solution for Detecting De-authentication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 frames Monitor traffic between our client and server (Python, WireShark, tcpdump)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 for the de-authentication subtype of management frames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 whether MAC timestamp is constant and reason codes are same: sound alert in appropriate situation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E2B04E-0FCE-4C14-8EEA-074FF5AD2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3079" y="2750419"/>
            <a:ext cx="2952750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90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ild playing hopscotch">
            <a:extLst>
              <a:ext uri="{FF2B5EF4-FFF2-40B4-BE49-F238E27FC236}">
                <a16:creationId xmlns:a16="http://schemas.microsoft.com/office/drawing/2014/main" id="{869E9D3F-17EA-494F-8C68-1170E0116A6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78" b="31078"/>
          <a:stretch/>
        </p:blipFill>
        <p:spPr>
          <a:xfrm>
            <a:off x="15" y="10"/>
            <a:ext cx="12191985" cy="2825103"/>
          </a:xfrm>
          <a:noFill/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66B2012E-4D04-466C-81C6-9AB938222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574" y="3057158"/>
            <a:ext cx="10113645" cy="743682"/>
          </a:xfrm>
        </p:spPr>
        <p:txBody>
          <a:bodyPr/>
          <a:lstStyle/>
          <a:p>
            <a:r>
              <a:rPr lang="en-US" dirty="0"/>
              <a:t>Outline of Study Methodology – Part 2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7876DA4-DAD3-45E8-898E-A36898923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4574" y="4032886"/>
            <a:ext cx="7227475" cy="296227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Once the simulation detects that an attack has occurred properly, we can make a comparison between research paper 1 and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Determine which achieves the research question best.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 final report outline the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970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C4754A3-589B-48DC-8D1D-BE8AF3AD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2223" y="4308751"/>
            <a:ext cx="10113645" cy="743682"/>
          </a:xfrm>
        </p:spPr>
        <p:txBody>
          <a:bodyPr/>
          <a:lstStyle/>
          <a:p>
            <a:r>
              <a:rPr lang="en-CA" dirty="0"/>
              <a:t>Thank you for listening!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FE4D5-550C-4886-B779-965BBAA7F5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968" y="851542"/>
            <a:ext cx="11262048" cy="3194677"/>
          </a:xfrm>
        </p:spPr>
        <p:txBody>
          <a:bodyPr>
            <a:normAutofit fontScale="92500" lnSpcReduction="10000"/>
          </a:bodyPr>
          <a:lstStyle/>
          <a:p>
            <a:r>
              <a:rPr lang="en-CA" dirty="0"/>
              <a:t>Research Papers:</a:t>
            </a:r>
          </a:p>
          <a:p>
            <a:r>
              <a:rPr lang="en-CA" dirty="0"/>
              <a:t>	Paper 1: A Lightweight Solution for Detecting De-authentication Attack</a:t>
            </a:r>
          </a:p>
          <a:p>
            <a:r>
              <a:rPr lang="en-CA" dirty="0"/>
              <a:t>		</a:t>
            </a:r>
            <a:r>
              <a:rPr lang="en-CA" sz="1800" b="1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  <a:t>https://aircconline.com/ijnsa/V11N1/11119ijnsa02.pdf</a:t>
            </a:r>
            <a:endParaRPr lang="en-CA" dirty="0"/>
          </a:p>
          <a:p>
            <a:r>
              <a:rPr lang="en-CA" dirty="0"/>
              <a:t>	Paper 2: A Lightweight Solution for Defending Against De-authentication/Disassociation Attacks on 802.11 			Networks.</a:t>
            </a:r>
          </a:p>
          <a:p>
            <a:r>
              <a:rPr lang="en-CA" dirty="0"/>
              <a:t>	</a:t>
            </a:r>
            <a:r>
              <a:rPr lang="en-CA" sz="1800" b="1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https://www.researchgate.net/publication/221092095_A_Lightweight_Solution_for_Defending_Against_DeauthenticationDisassociation_Attacks_on_80211_Networks</a:t>
            </a:r>
            <a:endParaRPr lang="en-CA" dirty="0"/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                                                                                THE END!</a:t>
            </a:r>
          </a:p>
        </p:txBody>
      </p:sp>
    </p:spTree>
    <p:extLst>
      <p:ext uri="{BB962C8B-B14F-4D97-AF65-F5344CB8AC3E}">
        <p14:creationId xmlns:p14="http://schemas.microsoft.com/office/powerpoint/2010/main" val="79708375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{DAF1B837-965E-4468-8AFB-525E25229B7D}tf56160789_win32</Template>
  <TotalTime>280</TotalTime>
  <Words>367</Words>
  <Application>Microsoft Office PowerPoint</Application>
  <PresentationFormat>Widescreen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Bookman Old Style</vt:lpstr>
      <vt:lpstr>Calibri</vt:lpstr>
      <vt:lpstr>Franklin Gothic Book</vt:lpstr>
      <vt:lpstr>1_RetrospectVTI</vt:lpstr>
      <vt:lpstr>Lightweight Solutions for Detecting De-authentication Attacks</vt:lpstr>
      <vt:lpstr>Presentation Overview</vt:lpstr>
      <vt:lpstr>Domain Description</vt:lpstr>
      <vt:lpstr>Research Question</vt:lpstr>
      <vt:lpstr>Technology</vt:lpstr>
      <vt:lpstr>Outline of Study Methodology</vt:lpstr>
      <vt:lpstr>Outline of Study Methodology – Part 2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Musical Ear Trainer – A Game</dc:title>
  <dc:creator>Steve Rhodes</dc:creator>
  <cp:lastModifiedBy>Steve Rhodes</cp:lastModifiedBy>
  <cp:revision>5</cp:revision>
  <dcterms:created xsi:type="dcterms:W3CDTF">2022-01-25T13:55:11Z</dcterms:created>
  <dcterms:modified xsi:type="dcterms:W3CDTF">2022-03-02T02:02:43Z</dcterms:modified>
</cp:coreProperties>
</file>

<file path=docProps/thumbnail.jpeg>
</file>